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16" d="100"/>
          <a:sy n="116" d="100"/>
        </p:scale>
        <p:origin x="8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F56AB-DC64-2C4C-26A1-29BBD31CEE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5A026A-0A9C-BE80-6542-FEE3F3844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412DB-2856-567A-3E33-A6A06420A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C9854-D271-BC5A-5D5D-5C3F16391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EDA41-0073-6920-3403-8FC84546A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14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31B5F-AA6D-81AC-1270-F30D76AA4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F9B83D-359B-7750-1C43-BEAAD9A071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20CA4-A9B7-433B-4FA2-3C87CB4CC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23C92-F192-A562-8ABE-4B0CD7D0F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7CF44-F546-95AC-7E76-5BC40AA1E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0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EE3CE2-F611-C229-997E-480533EEFC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0FB2FF-08B9-7B51-5959-5F516A7B6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86B4B-6D7C-A04A-9E48-F00729CC9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7C0AA-880E-79DF-557E-53C1C473B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C92BF-B82F-F876-EA34-BCB00F91D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97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6B2E5-F17D-4C31-D7CB-E0D9A4B29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948E5-8A5D-6496-7BE0-61B0A3430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C66DD-262D-31FE-E567-0B42D8CD1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A587B-39BA-6CB4-9EB5-C8A327C4F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23791-5FBA-6332-2E72-D32728E5B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8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26123-F407-A94E-787B-CEBF3969A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006EE7-2104-6A44-43BB-BEE48C6DA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F1C6B-2E7C-B542-1870-46655FFCD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BA579-E5C9-1030-FBAB-491D4928A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42474-E903-679B-0D92-F88118179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1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8F7B6-B386-F238-6815-1846CB0C3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BA231-E228-1110-2BB0-A0677C751A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DCD94-6165-D7AC-5AD1-89485920DA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7CB598-7DE8-2EC8-6BD3-210DCA0FD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5CADD-90A3-F942-CB61-2EA5F9DF4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772328-E89F-C35F-7D33-49B67A70F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9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ED5BE-7EBA-74E9-305B-EEEBA6FAC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3A314-971D-3117-C4E8-2FE66B353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AFE8AA-838C-8CFC-F008-AB65EC9BF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9EEE5B-CCEA-B77F-FE31-0842D37763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159281-6C42-5418-EC00-1F109E26C7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1B0414-77D1-7566-F1D2-31C9C9F7B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1CFF5A-EBB6-CA20-E7B7-8A4387134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38E18B-F652-EC5C-2E19-EA202A996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6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14C0A-24FF-FD55-FB83-15524B155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6A197-A8BB-BE10-8E10-E4E433AE3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F3F110-1503-BBF9-1601-D13BD6108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6668D3-D9DE-A76F-0286-09716C7D1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4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FF1486-4F6A-19A6-8FEC-E759254DB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D47CF2-8725-59B4-A915-6D3B42502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6417AE-31CE-BE7A-6997-3DCBE697B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956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7E062-BD50-9519-F193-8BA8F6094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BCA53-68EC-E90E-4AB3-D461F36EC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85964D-F514-52D0-9B26-CB6B55380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5AAAB-85B0-1E68-479A-5EC503D3E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617E6F-0B1D-5EE8-B7BC-661789509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F80A33-16D1-F6CD-BDA1-BF81DF7AA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74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3858C-5785-466C-2652-88C8A2A56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40B188-5E6C-E6B8-070B-78F043E1B1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7D5030-58B2-EBCC-2CDC-7D47725A07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1F805B-D7A4-8818-5238-2F4AAAB68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A54B2-FE98-C173-66AC-AC6F91E4D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ACAA01-96C7-C137-6A1A-702264624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8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C620E2-9F05-3E59-EBEC-FC734DB05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2545F-A864-2D2F-827B-421DD824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C5CB6-42D0-3D6A-854F-3C1EC49DE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E3E5C9-FD0E-F844-A065-8B4E7E8F7599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81B5F-036A-0135-3793-D97D3AAC1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6A861-86FA-9C4F-3AB0-AD517C9991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4DD039-0F5A-B248-81AB-2FB32F4B9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83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CB59F0-8780-E1F5-D003-341367CBB9D1}"/>
              </a:ext>
            </a:extLst>
          </p:cNvPr>
          <p:cNvSpPr txBox="1"/>
          <p:nvPr/>
        </p:nvSpPr>
        <p:spPr>
          <a:xfrm>
            <a:off x="396607" y="396607"/>
            <a:ext cx="1134737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Title: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8A9ACF-16D7-D6C5-5547-CB0F438CFB33}"/>
              </a:ext>
            </a:extLst>
          </p:cNvPr>
          <p:cNvSpPr txBox="1"/>
          <p:nvPr/>
        </p:nvSpPr>
        <p:spPr>
          <a:xfrm>
            <a:off x="396607" y="943307"/>
            <a:ext cx="558555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Background:</a:t>
            </a: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CABCD9-8FBD-F94D-F194-EFC5C1D193C1}"/>
              </a:ext>
            </a:extLst>
          </p:cNvPr>
          <p:cNvSpPr txBox="1"/>
          <p:nvPr/>
        </p:nvSpPr>
        <p:spPr>
          <a:xfrm>
            <a:off x="396607" y="2420635"/>
            <a:ext cx="5585552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Current State:</a:t>
            </a: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240AD8-8599-3906-D4BF-6E5540134916}"/>
              </a:ext>
            </a:extLst>
          </p:cNvPr>
          <p:cNvSpPr txBox="1"/>
          <p:nvPr/>
        </p:nvSpPr>
        <p:spPr>
          <a:xfrm>
            <a:off x="396607" y="4833644"/>
            <a:ext cx="5585552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Summary of Gap to Target State:</a:t>
            </a: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A7F729-92D9-AF44-878A-3D8CE19A5477}"/>
              </a:ext>
            </a:extLst>
          </p:cNvPr>
          <p:cNvSpPr txBox="1"/>
          <p:nvPr/>
        </p:nvSpPr>
        <p:spPr>
          <a:xfrm>
            <a:off x="6147412" y="943307"/>
            <a:ext cx="5647981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Countermeasures to Address Gap:</a:t>
            </a: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D8DCB8-91B8-224D-ED2D-A172AB14A853}"/>
              </a:ext>
            </a:extLst>
          </p:cNvPr>
          <p:cNvSpPr txBox="1"/>
          <p:nvPr/>
        </p:nvSpPr>
        <p:spPr>
          <a:xfrm>
            <a:off x="6147412" y="4833644"/>
            <a:ext cx="564798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Proposal for Next Steps:</a:t>
            </a: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066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24</Words>
  <Application>Microsoft Macintosh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George Taninecz</cp:lastModifiedBy>
  <cp:revision>5</cp:revision>
  <dcterms:created xsi:type="dcterms:W3CDTF">2025-02-03T19:28:09Z</dcterms:created>
  <dcterms:modified xsi:type="dcterms:W3CDTF">2025-02-03T21:14:28Z</dcterms:modified>
  <cp:category/>
</cp:coreProperties>
</file>